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sldIdLst>
    <p:sldId id="257" r:id="rId3"/>
    <p:sldId id="274" r:id="rId4"/>
    <p:sldId id="258" r:id="rId5"/>
    <p:sldId id="259" r:id="rId6"/>
    <p:sldId id="261" r:id="rId7"/>
    <p:sldId id="260" r:id="rId8"/>
    <p:sldId id="263" r:id="rId9"/>
    <p:sldId id="262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84" autoAdjust="0"/>
  </p:normalViewPr>
  <p:slideViewPr>
    <p:cSldViewPr>
      <p:cViewPr varScale="1">
        <p:scale>
          <a:sx n="48" d="100"/>
          <a:sy n="48" d="100"/>
        </p:scale>
        <p:origin x="-11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 hasCustomPrompt="1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ctr">
              <a:defRPr sz="4800" b="1" baseline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dirty="0" smtClean="0"/>
              <a:t>Resource Research- Group 7</a:t>
            </a:r>
            <a:endParaRPr kumimoji="0" lang="en-US" dirty="0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grpSp>
        <p:nvGrpSpPr>
          <p:cNvPr id="2" name="Gruppieren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0B9EFE5-131F-4391-95B3-E35F38FB0F31}" type="datetimeFigureOut">
              <a:rPr lang="en-GB" smtClean="0"/>
              <a:t>27/09/2011</a:t>
            </a:fld>
            <a:endParaRPr lang="en-GB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6F3702A-A0B4-45E9-B8EE-219C81A2A38B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B9EFE5-131F-4391-95B3-E35F38FB0F31}" type="datetimeFigureOut">
              <a:rPr lang="en-GB" smtClean="0"/>
              <a:t>27/09/2011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F3702A-A0B4-45E9-B8EE-219C81A2A38B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B9EFE5-131F-4391-95B3-E35F38FB0F31}" type="datetimeFigureOut">
              <a:rPr lang="en-GB" smtClean="0"/>
              <a:t>27/09/2011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F3702A-A0B4-45E9-B8EE-219C81A2A38B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48FA8-FCEF-44ED-9073-F32B9715ADFF}" type="datetimeFigureOut">
              <a:rPr lang="en-GB" smtClean="0"/>
              <a:t>27/09/2011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0F07-808E-461B-AE0A-E9778A29192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479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48FA8-FCEF-44ED-9073-F32B9715ADFF}" type="datetimeFigureOut">
              <a:rPr lang="en-GB" smtClean="0"/>
              <a:t>27/09/2011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0F07-808E-461B-AE0A-E9778A29192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043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48FA8-FCEF-44ED-9073-F32B9715ADFF}" type="datetimeFigureOut">
              <a:rPr lang="en-GB" smtClean="0"/>
              <a:t>27/09/2011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0F07-808E-461B-AE0A-E9778A29192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74902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48FA8-FCEF-44ED-9073-F32B9715ADFF}" type="datetimeFigureOut">
              <a:rPr lang="en-GB" smtClean="0"/>
              <a:t>27/09/2011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0F07-808E-461B-AE0A-E9778A29192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351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48FA8-FCEF-44ED-9073-F32B9715ADFF}" type="datetimeFigureOut">
              <a:rPr lang="en-GB" smtClean="0"/>
              <a:t>27/09/2011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0F07-808E-461B-AE0A-E9778A29192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88709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48FA8-FCEF-44ED-9073-F32B9715ADFF}" type="datetimeFigureOut">
              <a:rPr lang="en-GB" smtClean="0"/>
              <a:t>27/09/2011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0F07-808E-461B-AE0A-E9778A29192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1142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48FA8-FCEF-44ED-9073-F32B9715ADFF}" type="datetimeFigureOut">
              <a:rPr lang="en-GB" smtClean="0"/>
              <a:t>27/09/2011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0F07-808E-461B-AE0A-E9778A29192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55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48FA8-FCEF-44ED-9073-F32B9715ADFF}" type="datetimeFigureOut">
              <a:rPr lang="en-GB" smtClean="0"/>
              <a:t>27/09/2011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0F07-808E-461B-AE0A-E9778A29192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431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B9EFE5-131F-4391-95B3-E35F38FB0F31}" type="datetimeFigureOut">
              <a:rPr lang="en-GB" smtClean="0"/>
              <a:t>27/09/2011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F3702A-A0B4-45E9-B8EE-219C81A2A38B}" type="slidenum">
              <a:rPr lang="en-GB" smtClean="0"/>
              <a:t>‹Nr.›</a:t>
            </a:fld>
            <a:endParaRPr lang="en-GB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48FA8-FCEF-44ED-9073-F32B9715ADFF}" type="datetimeFigureOut">
              <a:rPr lang="en-GB" smtClean="0"/>
              <a:t>27/09/2011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0F07-808E-461B-AE0A-E9778A29192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295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48FA8-FCEF-44ED-9073-F32B9715ADFF}" type="datetimeFigureOut">
              <a:rPr lang="en-GB" smtClean="0"/>
              <a:t>27/09/2011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0F07-808E-461B-AE0A-E9778A29192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1738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48FA8-FCEF-44ED-9073-F32B9715ADFF}" type="datetimeFigureOut">
              <a:rPr lang="en-GB" smtClean="0"/>
              <a:t>27/09/2011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0F07-808E-461B-AE0A-E9778A29192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460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B9EFE5-131F-4391-95B3-E35F38FB0F31}" type="datetimeFigureOut">
              <a:rPr lang="en-GB" smtClean="0"/>
              <a:t>27/09/2011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F3702A-A0B4-45E9-B8EE-219C81A2A38B}" type="slidenum">
              <a:rPr lang="en-GB" smtClean="0"/>
              <a:t>‹Nr.›</a:t>
            </a:fld>
            <a:endParaRPr lang="en-GB"/>
          </a:p>
        </p:txBody>
      </p:sp>
      <p:sp>
        <p:nvSpPr>
          <p:cNvPr id="7" name="Eingekerbter Richtungspfeil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Eingekerbter Richtungspfeil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B9EFE5-131F-4391-95B3-E35F38FB0F31}" type="datetimeFigureOut">
              <a:rPr lang="en-GB" smtClean="0"/>
              <a:t>27/09/2011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F3702A-A0B4-45E9-B8EE-219C81A2A38B}" type="slidenum">
              <a:rPr lang="en-GB" smtClean="0"/>
              <a:t>‹Nr.›</a:t>
            </a:fld>
            <a:endParaRPr lang="en-GB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B9EFE5-131F-4391-95B3-E35F38FB0F31}" type="datetimeFigureOut">
              <a:rPr lang="en-GB" smtClean="0"/>
              <a:t>27/09/2011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F3702A-A0B4-45E9-B8EE-219C81A2A38B}" type="slidenum">
              <a:rPr lang="en-GB" smtClean="0"/>
              <a:t>‹Nr.›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9/27/2011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Michaela Amedick, Vanessa Vogt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B9EFE5-131F-4391-95B3-E35F38FB0F31}" type="datetimeFigureOut">
              <a:rPr lang="en-GB" smtClean="0"/>
              <a:t>27/09/2011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F3702A-A0B4-45E9-B8EE-219C81A2A38B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0B9EFE5-131F-4391-95B3-E35F38FB0F31}" type="datetimeFigureOut">
              <a:rPr lang="en-GB" smtClean="0"/>
              <a:t>27/09/2011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F3702A-A0B4-45E9-B8EE-219C81A2A38B}" type="slidenum">
              <a:rPr lang="en-GB" smtClean="0"/>
              <a:t>‹Nr.›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0B9EFE5-131F-4391-95B3-E35F38FB0F31}" type="datetimeFigureOut">
              <a:rPr lang="en-GB" smtClean="0"/>
              <a:t>27/09/2011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6F3702A-A0B4-45E9-B8EE-219C81A2A38B}" type="slidenum">
              <a:rPr lang="en-GB" smtClean="0"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winkliges Dreiec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Gerade Verbindung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ingekerbter Richtungspfeil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Eingekerbter Richtungspfeil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ihand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0B9EFE5-131F-4391-95B3-E35F38FB0F31}" type="datetimeFigureOut">
              <a:rPr lang="en-GB" smtClean="0"/>
              <a:t>27/09/2011</a:t>
            </a:fld>
            <a:endParaRPr lang="en-GB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6F3702A-A0B4-45E9-B8EE-219C81A2A38B}" type="slidenum">
              <a:rPr lang="en-GB" smtClean="0"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48FA8-FCEF-44ED-9073-F32B9715ADFF}" type="datetimeFigureOut">
              <a:rPr lang="en-GB" smtClean="0"/>
              <a:t>27/09/2011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10F07-808E-461B-AE0A-E9778A29192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912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tmp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m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mp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mp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tmp"/><Relationship Id="rId5" Type="http://schemas.openxmlformats.org/officeDocument/2006/relationships/image" Target="../media/image5.tm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tmp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09600" y="2057400"/>
            <a:ext cx="7924800" cy="1752600"/>
          </a:xfrm>
        </p:spPr>
        <p:txBody>
          <a:bodyPr>
            <a:noAutofit/>
          </a:bodyPr>
          <a:lstStyle/>
          <a:p>
            <a:pPr algn="ctr"/>
            <a:r>
              <a:rPr lang="en-GB" sz="5400" b="1" dirty="0" smtClean="0"/>
              <a:t>Resources Research – Group 7</a:t>
            </a:r>
            <a:endParaRPr lang="en-GB" sz="5400" b="1" dirty="0"/>
          </a:p>
        </p:txBody>
      </p:sp>
    </p:spTree>
    <p:extLst>
      <p:ext uri="{BB962C8B-B14F-4D97-AF65-F5344CB8AC3E}">
        <p14:creationId xmlns:p14="http://schemas.microsoft.com/office/powerpoint/2010/main" val="132928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ATA - American Translators Association - Translators Interpreters Translation Interpreting - Mozilla Firefox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78" y="2362200"/>
            <a:ext cx="2286000" cy="1266092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Association</a:t>
            </a:r>
            <a:endParaRPr lang="en-GB" dirty="0"/>
          </a:p>
        </p:txBody>
      </p:sp>
      <p:pic>
        <p:nvPicPr>
          <p:cNvPr id="5" name="Grafik 4" descr="Anja Kick | Übersetzerin in Chemnitz | Englisch | Spanisch | Deutsch - Startseite - Mozilla Firefox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447800"/>
            <a:ext cx="2286000" cy="1266092"/>
          </a:xfrm>
          <a:prstGeom prst="rect">
            <a:avLst/>
          </a:prstGeom>
        </p:spPr>
      </p:pic>
      <p:pic>
        <p:nvPicPr>
          <p:cNvPr id="6" name="Grafik 5" descr="The Source for Spanish Translation Help - Mozilla Firefox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2286000"/>
            <a:ext cx="2286000" cy="1266092"/>
          </a:xfrm>
          <a:prstGeom prst="rect">
            <a:avLst/>
          </a:prstGeom>
        </p:spPr>
      </p:pic>
      <p:pic>
        <p:nvPicPr>
          <p:cNvPr id="7" name="Grafik 6" descr="Society of Authors | Protecting the rights and furthering the interests of authors - Mozilla Firefox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4489990"/>
            <a:ext cx="2286000" cy="1266092"/>
          </a:xfrm>
          <a:prstGeom prst="rect">
            <a:avLst/>
          </a:prstGeom>
        </p:spPr>
      </p:pic>
      <p:pic>
        <p:nvPicPr>
          <p:cNvPr id="8" name="Grafik 7" descr="Bundesverband der Dolmetscher und Übersetzer e.V. - Mozilla Firefox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4489990"/>
            <a:ext cx="1999422" cy="1107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65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ATA - American Translators Association - Translators Interpreters Translation Interpreting - Mozilla Firefox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95400"/>
            <a:ext cx="4164764" cy="2306638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Differences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619539" y="3897868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http://www.atanet.org/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029200" y="3733800"/>
            <a:ext cx="3505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2800" dirty="0" smtClean="0">
                <a:latin typeface="Arial" pitchFamily="34" charset="0"/>
                <a:cs typeface="Arial" pitchFamily="34" charset="0"/>
              </a:rPr>
              <a:t>Association consisting of several translators offering translation services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33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Anja Kick | Übersetzerin in Chemnitz | Englisch | Spanisch | Deutsch - Startseite - Mozilla Firefox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95400"/>
            <a:ext cx="5033432" cy="2787748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Differences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609600" y="4460221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http://www.anja-kick.de/de/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257800" y="4644887"/>
            <a:ext cx="3505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2800" dirty="0" smtClean="0">
                <a:latin typeface="Arial" pitchFamily="34" charset="0"/>
                <a:cs typeface="Arial" pitchFamily="34" charset="0"/>
              </a:rPr>
              <a:t>Private person offering translation services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34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The Spanish Translation Service | Spanish Interpreting | translation from Spanish | legal interpreting | Spanish translations | Spanish translating | London - Mozilla Firefox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71600"/>
            <a:ext cx="5265430" cy="2916238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Differences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457200" y="4592743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http://www.spanishtranslationservice.co.uk/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867400" y="4419600"/>
            <a:ext cx="2895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2800" dirty="0" smtClean="0">
                <a:latin typeface="Arial" pitchFamily="34" charset="0"/>
                <a:cs typeface="Arial" pitchFamily="34" charset="0"/>
              </a:rPr>
              <a:t>Specialized on a certain language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6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WORDS LANGUAGE SERVICES - Translation, Courses, TEFL, Distance Learning - Mozilla Firefox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918" y="2320659"/>
            <a:ext cx="2513764" cy="1392238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Courses and Seminars</a:t>
            </a:r>
            <a:endParaRPr lang="en-GB" dirty="0"/>
          </a:p>
        </p:txBody>
      </p:sp>
      <p:pic>
        <p:nvPicPr>
          <p:cNvPr id="5" name="Grafik 4" descr="Translation portal: translation jobs, translation agencies, freelance translators and much more - Mozilla Firefox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756" y="1387350"/>
            <a:ext cx="2517913" cy="1394536"/>
          </a:xfrm>
          <a:prstGeom prst="rect">
            <a:avLst/>
          </a:prstGeom>
        </p:spPr>
      </p:pic>
      <p:pic>
        <p:nvPicPr>
          <p:cNvPr id="6" name="Grafik 5" descr="Interpreting and Translation Short Courses for 2011/12 - Mozilla Firefox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4309402"/>
            <a:ext cx="2592919" cy="1436078"/>
          </a:xfrm>
          <a:prstGeom prst="rect">
            <a:avLst/>
          </a:prstGeom>
        </p:spPr>
      </p:pic>
      <p:pic>
        <p:nvPicPr>
          <p:cNvPr id="7" name="Grafik 6" descr="Logos Dictionary - Logos Translations multilingual dictionary - Mozilla Firefox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4309402"/>
            <a:ext cx="2590800" cy="1434904"/>
          </a:xfrm>
          <a:prstGeom prst="rect">
            <a:avLst/>
          </a:prstGeom>
        </p:spPr>
      </p:pic>
      <p:pic>
        <p:nvPicPr>
          <p:cNvPr id="8" name="Grafik 7" descr="ATA - American Translators Association - Translators Interpreters Translation Interpreting - Mozilla Firefox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2362200"/>
            <a:ext cx="2517914" cy="139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63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Translation portal: translation jobs, translation agencies, freelance translators and much more - Mozilla Firefox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95400"/>
            <a:ext cx="4990264" cy="2763838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Differences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526774" y="4388198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http://www.translationdirectory.com/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6036365" y="4191000"/>
            <a:ext cx="2438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2800" dirty="0" smtClean="0">
                <a:latin typeface="Arial" pitchFamily="34" charset="0"/>
                <a:cs typeface="Arial" pitchFamily="34" charset="0"/>
              </a:rPr>
              <a:t>Offering distance and online courses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7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Interpreting and Translation Short Courses for 2011/12 - Mozilla Firefox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371600"/>
            <a:ext cx="4335770" cy="2401350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Differences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5257800" y="4578697"/>
            <a:ext cx="339255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2800" dirty="0" smtClean="0">
                <a:latin typeface="Arial" pitchFamily="34" charset="0"/>
                <a:cs typeface="Arial" pitchFamily="34" charset="0"/>
              </a:rPr>
              <a:t>University offering courses of translation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33400" y="414781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http://www.londonmet.ac.uk/depts/hal/shortcourses/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135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Differences</a:t>
            </a:r>
            <a:endParaRPr lang="en-GB" dirty="0"/>
          </a:p>
        </p:txBody>
      </p:sp>
      <p:pic>
        <p:nvPicPr>
          <p:cNvPr id="4" name="Inhaltsplatzhalter 3" descr="Logos Dictionary - Logos Translations multilingual dictionary - Mozilla Firefox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95400"/>
            <a:ext cx="5029202" cy="2785404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57200" y="4381356"/>
            <a:ext cx="47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http://www.logosdictionary.org/pls/dictionary/linguistic_resources.traduzione_de?lang=de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562600" y="4704521"/>
            <a:ext cx="32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2800" dirty="0" smtClean="0">
                <a:latin typeface="Arial" pitchFamily="34" charset="0"/>
                <a:cs typeface="Arial" pitchFamily="34" charset="0"/>
              </a:rPr>
              <a:t>Online courses for free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99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533400" y="1905000"/>
            <a:ext cx="8153400" cy="2481072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GB" sz="7200" dirty="0" smtClean="0">
                <a:latin typeface="Arial" pitchFamily="34" charset="0"/>
                <a:cs typeface="Arial" pitchFamily="34" charset="0"/>
              </a:rPr>
              <a:t>Thank you for your attention!!!</a:t>
            </a:r>
            <a:endParaRPr lang="en-GB" sz="7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03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2800" dirty="0" err="1" smtClean="0">
                <a:latin typeface="Arial" pitchFamily="34" charset="0"/>
                <a:cs typeface="Arial" pitchFamily="34" charset="0"/>
              </a:rPr>
              <a:t>Foras</a:t>
            </a:r>
            <a:endParaRPr lang="en-GB" sz="2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sz="2800" dirty="0" smtClean="0">
                <a:latin typeface="Arial" pitchFamily="34" charset="0"/>
                <a:cs typeface="Arial" pitchFamily="34" charset="0"/>
              </a:rPr>
              <a:t>Journals and Newsletters</a:t>
            </a:r>
          </a:p>
          <a:p>
            <a:pPr>
              <a:buFont typeface="Wingdings" pitchFamily="2" charset="2"/>
              <a:buChar char="Ø"/>
            </a:pPr>
            <a:r>
              <a:rPr lang="en-GB" sz="2800" dirty="0" smtClean="0">
                <a:latin typeface="Arial" pitchFamily="34" charset="0"/>
                <a:cs typeface="Arial" pitchFamily="34" charset="0"/>
              </a:rPr>
              <a:t>Associations</a:t>
            </a:r>
          </a:p>
          <a:p>
            <a:pPr>
              <a:buFont typeface="Wingdings" pitchFamily="2" charset="2"/>
              <a:buChar char="Ø"/>
            </a:pPr>
            <a:r>
              <a:rPr lang="en-GB" sz="2800" dirty="0" smtClean="0">
                <a:latin typeface="Arial" pitchFamily="34" charset="0"/>
                <a:cs typeface="Arial" pitchFamily="34" charset="0"/>
              </a:rPr>
              <a:t>Courses and Seminars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Agenda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012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English Spanish Translator Org: Translation Forum – Translators Forums - Mozilla Firefox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29" r="4829"/>
          <a:stretch/>
        </p:blipFill>
        <p:spPr>
          <a:xfrm>
            <a:off x="17721" y="2136531"/>
            <a:ext cx="2762249" cy="1529861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 smtClean="0"/>
              <a:t>Fora</a:t>
            </a:r>
            <a:endParaRPr lang="en-GB" dirty="0"/>
          </a:p>
        </p:txBody>
      </p:sp>
      <p:pic>
        <p:nvPicPr>
          <p:cNvPr id="5" name="Grafik 4" descr="Freelance translators &amp; Translation companies | ProZ.com - Mozilla Firefox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295401"/>
            <a:ext cx="2293055" cy="1524000"/>
          </a:xfrm>
          <a:prstGeom prst="rect">
            <a:avLst/>
          </a:prstGeom>
        </p:spPr>
      </p:pic>
      <p:pic>
        <p:nvPicPr>
          <p:cNvPr id="6" name="Grafik 5" descr="SpanishDict | Spanish to English Translation, Dictionary &amp; Translator / Diccionario y traductor ingles español - Mozilla Firefox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134" y="2057401"/>
            <a:ext cx="2751665" cy="1523999"/>
          </a:xfrm>
          <a:prstGeom prst="rect">
            <a:avLst/>
          </a:prstGeom>
        </p:spPr>
      </p:pic>
      <p:pic>
        <p:nvPicPr>
          <p:cNvPr id="7" name="Grafik 6" descr="forum.dict.cc: Spanish-English Translation Forum - Mozilla Firefox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396" y="3938442"/>
            <a:ext cx="2575570" cy="1845736"/>
          </a:xfrm>
          <a:prstGeom prst="rect">
            <a:avLst/>
          </a:prstGeom>
        </p:spPr>
      </p:pic>
      <p:pic>
        <p:nvPicPr>
          <p:cNvPr id="8" name="Grafik 7" descr="English Worship Song in Spanish translation - Mozilla Firefox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239" y="3938442"/>
            <a:ext cx="2227521" cy="1845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29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English Spanish Translator Org: Translation Forum – Translators Forums - Mozilla Firefox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95400"/>
            <a:ext cx="4090236" cy="2265362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Differences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4876800" y="3810000"/>
            <a:ext cx="3962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2800" dirty="0" smtClean="0">
                <a:latin typeface="Arial" pitchFamily="34" charset="0"/>
                <a:cs typeface="Arial" pitchFamily="34" charset="0"/>
              </a:rPr>
              <a:t>Ready- made categories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800" dirty="0" smtClean="0">
                <a:latin typeface="Arial" pitchFamily="34" charset="0"/>
                <a:cs typeface="Arial" pitchFamily="34" charset="0"/>
              </a:rPr>
              <a:t>Only a website for </a:t>
            </a:r>
            <a:r>
              <a:rPr lang="en-GB" sz="2800" dirty="0" err="1" smtClean="0">
                <a:latin typeface="Arial" pitchFamily="34" charset="0"/>
                <a:cs typeface="Arial" pitchFamily="34" charset="0"/>
              </a:rPr>
              <a:t>foras</a:t>
            </a:r>
            <a:r>
              <a:rPr lang="en-GB" sz="2800" dirty="0" smtClean="0">
                <a:latin typeface="Arial" pitchFamily="34" charset="0"/>
                <a:cs typeface="Arial" pitchFamily="34" charset="0"/>
              </a:rPr>
              <a:t>, no other services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33400" y="40386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http://www.english-spanish-translator.org/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45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SpanishDict | Spanish to English Translation, Dictionary &amp; Translator / Diccionario y traductor ingles español - Mozilla Firefox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40" y="1524000"/>
            <a:ext cx="3898902" cy="2159392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Differences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556591" y="4189416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http://www.spanishdict.com/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883426" y="4169538"/>
            <a:ext cx="3657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2800" dirty="0" smtClean="0">
                <a:latin typeface="Arial" pitchFamily="34" charset="0"/>
                <a:cs typeface="Arial" pitchFamily="34" charset="0"/>
              </a:rPr>
              <a:t>Translation page with the subcategory </a:t>
            </a:r>
            <a:r>
              <a:rPr lang="en-GB" sz="2800" dirty="0" err="1" smtClean="0">
                <a:latin typeface="Arial" pitchFamily="34" charset="0"/>
                <a:cs typeface="Arial" pitchFamily="34" charset="0"/>
              </a:rPr>
              <a:t>fora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43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Freelance translators &amp; Translation companies | ProZ.com - Mozilla Firefox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71600"/>
            <a:ext cx="3810000" cy="2110154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Differences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4966252" y="3810000"/>
            <a:ext cx="3352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2800" dirty="0" smtClean="0">
                <a:latin typeface="Arial" pitchFamily="34" charset="0"/>
                <a:cs typeface="Arial" pitchFamily="34" charset="0"/>
              </a:rPr>
              <a:t>Categories made by users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800" dirty="0" smtClean="0">
                <a:latin typeface="Arial" pitchFamily="34" charset="0"/>
                <a:cs typeface="Arial" pitchFamily="34" charset="0"/>
              </a:rPr>
              <a:t>Advertisements according to the topics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57200" y="38100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http://www.proz.com/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30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The Tool Kit - A biweekly newsletter for translators - Mozilla Firefox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350730"/>
            <a:ext cx="2788930" cy="1544638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Journals and Newsletters</a:t>
            </a:r>
            <a:endParaRPr lang="en-GB" dirty="0"/>
          </a:p>
        </p:txBody>
      </p:sp>
      <p:pic>
        <p:nvPicPr>
          <p:cNvPr id="5" name="Grafik 4" descr="The Gotham Translator | NYCT Newsletter for Translators &amp; Interpreters - Mozilla Firefox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139" y="1447800"/>
            <a:ext cx="2438400" cy="1350498"/>
          </a:xfrm>
          <a:prstGeom prst="rect">
            <a:avLst/>
          </a:prstGeom>
        </p:spPr>
      </p:pic>
      <p:pic>
        <p:nvPicPr>
          <p:cNvPr id="7" name="Inhaltsplatzhalter 3" descr="Translation Journals, Journal, Linguistics, Terminology - Mozilla Firefox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78" y="3178686"/>
            <a:ext cx="2590800" cy="1577929"/>
          </a:xfrm>
          <a:prstGeom prst="rect">
            <a:avLst/>
          </a:prstGeom>
        </p:spPr>
      </p:pic>
      <p:pic>
        <p:nvPicPr>
          <p:cNvPr id="8" name="Grafik 7" descr="Newsletter for translators and linguists - lexicool.com - Mozilla Firefox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939" y="3091171"/>
            <a:ext cx="2743200" cy="1519310"/>
          </a:xfrm>
          <a:prstGeom prst="rect">
            <a:avLst/>
          </a:prstGeom>
        </p:spPr>
      </p:pic>
      <p:pic>
        <p:nvPicPr>
          <p:cNvPr id="9" name="Grafik 8" descr="Translation Journal - Mozilla Firefox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4419600"/>
            <a:ext cx="2590800" cy="143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The Gotham Translator | NYCT Newsletter for Translators &amp; Interpreters - Mozilla Firefox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447800"/>
            <a:ext cx="4715096" cy="2611438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Differences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718930" y="4288591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http://www.nyctranslators.org/gotham-translator/index.shtml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638800" y="4288591"/>
            <a:ext cx="2895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2800" dirty="0" smtClean="0">
                <a:latin typeface="Arial" pitchFamily="34" charset="0"/>
                <a:cs typeface="Arial" pitchFamily="34" charset="0"/>
              </a:rPr>
              <a:t>Webpages to subscribe newsletters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14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Translation Journals, Journal, Linguistics, Terminology - Mozilla Firefox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19200"/>
            <a:ext cx="4792970" cy="2654568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Differences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304800" y="4096651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http://www.translatum.gr/trjournal.htm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181600" y="4281317"/>
            <a:ext cx="3352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2800" dirty="0" smtClean="0">
                <a:latin typeface="Arial" pitchFamily="34" charset="0"/>
                <a:cs typeface="Arial" pitchFamily="34" charset="0"/>
              </a:rPr>
              <a:t>Webpages to get an overview of different journals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9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imos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imo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151</Words>
  <Application>Microsoft Office PowerPoint</Application>
  <PresentationFormat>Bildschirmpräsentation (4:3)</PresentationFormat>
  <Paragraphs>47</Paragraphs>
  <Slides>18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18</vt:i4>
      </vt:variant>
    </vt:vector>
  </HeadingPairs>
  <TitlesOfParts>
    <vt:vector size="20" baseType="lpstr">
      <vt:lpstr>Deimos</vt:lpstr>
      <vt:lpstr>Benutzerdefiniertes Design</vt:lpstr>
      <vt:lpstr>     </vt:lpstr>
      <vt:lpstr>Agenda</vt:lpstr>
      <vt:lpstr>Fora</vt:lpstr>
      <vt:lpstr>Differences</vt:lpstr>
      <vt:lpstr>Differences</vt:lpstr>
      <vt:lpstr>Differences</vt:lpstr>
      <vt:lpstr>Journals and Newsletters</vt:lpstr>
      <vt:lpstr>Differences</vt:lpstr>
      <vt:lpstr>Differences</vt:lpstr>
      <vt:lpstr>Association</vt:lpstr>
      <vt:lpstr>Differences</vt:lpstr>
      <vt:lpstr>Differences</vt:lpstr>
      <vt:lpstr>Differences</vt:lpstr>
      <vt:lpstr>Courses and Seminars</vt:lpstr>
      <vt:lpstr>Differences</vt:lpstr>
      <vt:lpstr>Differences</vt:lpstr>
      <vt:lpstr>Differences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Vanny</dc:creator>
  <cp:lastModifiedBy>Vanny</cp:lastModifiedBy>
  <cp:revision>22</cp:revision>
  <dcterms:created xsi:type="dcterms:W3CDTF">2011-09-27T10:02:10Z</dcterms:created>
  <dcterms:modified xsi:type="dcterms:W3CDTF">2011-09-27T12:52:54Z</dcterms:modified>
</cp:coreProperties>
</file>